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8"/>
  </p:notesMasterIdLst>
  <p:handoutMasterIdLst>
    <p:handoutMasterId r:id="rId9"/>
  </p:handoutMasterIdLst>
  <p:sldIdLst>
    <p:sldId id="256" r:id="rId2"/>
    <p:sldId id="266" r:id="rId3"/>
    <p:sldId id="257" r:id="rId4"/>
    <p:sldId id="259" r:id="rId5"/>
    <p:sldId id="261" r:id="rId6"/>
    <p:sldId id="265" r:id="rId7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95D2"/>
    <a:srgbClr val="AAB6B6"/>
    <a:srgbClr val="EEEEEE"/>
    <a:srgbClr val="EAEAEA"/>
    <a:srgbClr val="DDDDDD"/>
    <a:srgbClr val="F8F8F8"/>
    <a:srgbClr val="566B73"/>
    <a:srgbClr val="ABB7B7"/>
    <a:srgbClr val="FFFF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1" autoAdjust="0"/>
    <p:restoredTop sz="81522" autoAdjust="0"/>
  </p:normalViewPr>
  <p:slideViewPr>
    <p:cSldViewPr snapToGrid="0">
      <p:cViewPr varScale="1">
        <p:scale>
          <a:sx n="90" d="100"/>
          <a:sy n="90" d="100"/>
        </p:scale>
        <p:origin x="949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1836" y="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ngdi Wang" userId="750749e49dfd98cf" providerId="LiveId" clId="{0B60A916-2569-4008-A262-0696DF49789A}"/>
    <pc:docChg chg="undo custSel modSld">
      <pc:chgData name="Mengdi Wang" userId="750749e49dfd98cf" providerId="LiveId" clId="{0B60A916-2569-4008-A262-0696DF49789A}" dt="2020-12-10T22:46:56.583" v="1" actId="1076"/>
      <pc:docMkLst>
        <pc:docMk/>
      </pc:docMkLst>
      <pc:sldChg chg="modSp mod">
        <pc:chgData name="Mengdi Wang" userId="750749e49dfd98cf" providerId="LiveId" clId="{0B60A916-2569-4008-A262-0696DF49789A}" dt="2020-12-10T22:46:56.583" v="1" actId="1076"/>
        <pc:sldMkLst>
          <pc:docMk/>
          <pc:sldMk cId="3365526940" sldId="266"/>
        </pc:sldMkLst>
        <pc:picChg chg="mod">
          <ac:chgData name="Mengdi Wang" userId="750749e49dfd98cf" providerId="LiveId" clId="{0B60A916-2569-4008-A262-0696DF49789A}" dt="2020-12-10T22:46:56.583" v="1" actId="1076"/>
          <ac:picMkLst>
            <pc:docMk/>
            <pc:sldMk cId="3365526940" sldId="266"/>
            <ac:picMk id="5" creationId="{1B0E7636-5066-44D8-9928-00152A7053C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t" anchorCtr="0" compatLnSpc="1">
            <a:prstTxWarp prst="textNoShape">
              <a:avLst/>
            </a:prstTxWarp>
          </a:bodyPr>
          <a:lstStyle>
            <a:lvl1pPr defTabSz="950913">
              <a:defRPr sz="1200"/>
            </a:lvl1pPr>
          </a:lstStyle>
          <a:p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endParaRPr lang="en-US" dirty="0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b" anchorCtr="0" compatLnSpc="1">
            <a:prstTxWarp prst="textNoShape">
              <a:avLst/>
            </a:prstTxWarp>
          </a:bodyPr>
          <a:lstStyle>
            <a:lvl1pPr defTabSz="950913">
              <a:defRPr sz="1200"/>
            </a:lvl1pPr>
          </a:lstStyle>
          <a:p>
            <a:endParaRPr lang="en-US" dirty="0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E4E2B67C-51EB-4427-AC6D-13AD2A9DE225}" type="slidenum">
              <a:rPr lang="en-US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56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t" anchorCtr="0" compatLnSpc="1">
            <a:prstTxWarp prst="textNoShape">
              <a:avLst/>
            </a:prstTxWarp>
          </a:bodyPr>
          <a:lstStyle>
            <a:lvl1pPr defTabSz="950913">
              <a:defRPr sz="1200"/>
            </a:lvl1pPr>
          </a:lstStyle>
          <a:p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endParaRPr lang="en-GB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59300"/>
            <a:ext cx="536257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b" anchorCtr="0" compatLnSpc="1">
            <a:prstTxWarp prst="textNoShape">
              <a:avLst/>
            </a:prstTxWarp>
          </a:bodyPr>
          <a:lstStyle>
            <a:lvl1pPr defTabSz="950913">
              <a:defRPr sz="1200"/>
            </a:lvl1pPr>
          </a:lstStyle>
          <a:p>
            <a:endParaRPr lang="en-GB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051F0B57-B63F-4711-A482-2ACA114C1232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163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TH Light" pitchFamily="2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TH Light" pitchFamily="2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TH Light" pitchFamily="2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TH Light" pitchFamily="2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TH Ligh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29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266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91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739189"/>
            <a:ext cx="9144000" cy="2891333"/>
          </a:xfrm>
          <a:noFill/>
        </p:spPr>
        <p:txBody>
          <a:bodyPr anchor="b" anchorCtr="1"/>
          <a:lstStyle>
            <a:lvl1pPr marL="0" indent="0" algn="ctr">
              <a:buNone/>
              <a:defRPr sz="3200">
                <a:solidFill>
                  <a:schemeClr val="tx1">
                    <a:alpha val="2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transparent</a:t>
            </a:r>
          </a:p>
          <a:p>
            <a:r>
              <a:rPr lang="en-US" dirty="0"/>
              <a:t>background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320040" y="-1"/>
            <a:ext cx="8503920" cy="22439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566B73"/>
              </a:solidFill>
            </a:endParaRPr>
          </a:p>
        </p:txBody>
      </p:sp>
      <p:sp>
        <p:nvSpPr>
          <p:cNvPr id="12083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0040" y="1483415"/>
            <a:ext cx="8503920" cy="752579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pt-PT" noProof="0"/>
              <a:t>Clique para editar o estilo</a:t>
            </a:r>
            <a:endParaRPr lang="en-US" noProof="0" dirty="0"/>
          </a:p>
        </p:txBody>
      </p:sp>
      <p:sp>
        <p:nvSpPr>
          <p:cNvPr id="12083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0040" y="2383649"/>
            <a:ext cx="8503920" cy="563842"/>
          </a:xfrm>
        </p:spPr>
        <p:txBody>
          <a:bodyPr anchor="ctr" anchorCtr="0"/>
          <a:lstStyle>
            <a:lvl1pPr marL="0" indent="0" algn="ctr">
              <a:buFontTx/>
              <a:buNone/>
              <a:defRPr sz="2600"/>
            </a:lvl1pPr>
          </a:lstStyle>
          <a:p>
            <a:pPr lvl="0"/>
            <a:r>
              <a:rPr lang="pt-PT" noProof="0"/>
              <a:t>Clique para editar o estilo do subtítulo do Modelo Global</a:t>
            </a:r>
            <a:endParaRPr lang="en-US" noProof="0" dirty="0"/>
          </a:p>
        </p:txBody>
      </p:sp>
      <p:pic>
        <p:nvPicPr>
          <p:cNvPr id="2052" name="Picture 4" descr="D:\Work\Markus\CGL Logo\ETH_300px.png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4858776"/>
            <a:ext cx="1201441" cy="18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4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090133-3556-448D-925F-EBAD21BB0634}" type="slidenum">
              <a:rPr lang="en-US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1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42048" y="0"/>
            <a:ext cx="1581912" cy="4557285"/>
          </a:xfrm>
          <a:solidFill>
            <a:schemeClr val="accent3"/>
          </a:solidFill>
        </p:spPr>
        <p:txBody>
          <a:bodyPr vert="eaVert" tIns="457200" anchor="ctr" anchorCtr="0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0040" y="0"/>
            <a:ext cx="6812280" cy="4557285"/>
          </a:xfrm>
        </p:spPr>
        <p:txBody>
          <a:bodyPr vert="eaVert" lIns="182880" tIns="457200" rIns="18288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604411-CE99-48D3-9064-B9EF6921CAA7}" type="slidenum">
              <a:rPr lang="en-US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33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E87D84-D34C-4A7E-A43A-A5C370545E44}" type="slidenum">
              <a:rPr lang="en-US"/>
              <a:pPr/>
              <a:t>‹Nr.›</a:t>
            </a:fld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2743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/>
              <a:t>Clique para editar o estilo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8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1" y="3305176"/>
            <a:ext cx="8503919" cy="1021556"/>
          </a:xfrm>
          <a:noFill/>
        </p:spPr>
        <p:txBody>
          <a:bodyPr lIns="182880" tIns="0" rIns="182880"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1"/>
            <a:ext cx="8503920" cy="3305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DBB3E8-BA4D-4FB6-A2FB-6E3F4EDE2D1B}" type="slidenum">
              <a:rPr lang="en-US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2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0041" y="871834"/>
            <a:ext cx="4175760" cy="3703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7824"/>
            <a:ext cx="4175760" cy="3703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2CA632-D5EB-4966-A4E4-6FCBDEC4F4D5}" type="slidenum">
              <a:rPr lang="en-US"/>
              <a:pPr/>
              <a:t>‹Nr.›</a:t>
            </a:fld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2743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/>
              <a:t>Clique para editar o estilo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0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0CDA983-B77B-4441-9888-9D233529D59A}" type="slidenum">
              <a:rPr lang="en-US"/>
              <a:pPr/>
              <a:t>‹Nr.›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320041" y="1566062"/>
            <a:ext cx="4178808" cy="3009092"/>
          </a:xfrm>
        </p:spPr>
        <p:txBody>
          <a:bodyPr/>
          <a:lstStyle>
            <a:lvl1pPr>
              <a:defRPr lang="en-US" sz="200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70903"/>
            <a:ext cx="4175760" cy="300425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871834"/>
            <a:ext cx="4177106" cy="719222"/>
          </a:xfrm>
        </p:spPr>
        <p:txBody>
          <a:bodyPr tIns="91440" bIns="91440" anchor="t" anchorCtr="0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1" y="871834"/>
            <a:ext cx="4178808" cy="719222"/>
          </a:xfrm>
        </p:spPr>
        <p:txBody>
          <a:bodyPr tIns="91440" bIns="91440" anchor="t" anchorCtr="0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2743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/>
              <a:t>Clique para editar o estilo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4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1539E46-B82C-4EE1-B9B6-013708D6E4FD}" type="slidenum">
              <a:rPr lang="en-US"/>
              <a:pPr/>
              <a:t>‹Nr.›</a:t>
            </a:fld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2743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/>
              <a:t>Clique para editar o estilo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45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C6A7B30-FF76-4BAD-94EB-E085F62C1BE2}" type="slidenum">
              <a:rPr lang="en-US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"/>
            <a:ext cx="5248910" cy="4594622"/>
          </a:xfrm>
        </p:spPr>
        <p:txBody>
          <a:bodyPr tIns="45720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041" y="1379306"/>
            <a:ext cx="3145473" cy="32153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FBB61E3-FA9B-4BEE-9D87-8B4B1DA9E756}" type="slidenum">
              <a:rPr lang="en-US"/>
              <a:pPr/>
              <a:t>‹Nr.›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320040" y="1"/>
            <a:ext cx="3145536" cy="1410128"/>
          </a:xfrm>
        </p:spPr>
        <p:txBody>
          <a:bodyPr lIns="182880" tIns="457200" bIns="91440" anchor="t" anchorCtr="0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80845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667875"/>
            <a:ext cx="8503920" cy="357629"/>
          </a:xfrm>
          <a:noFill/>
        </p:spPr>
        <p:txBody>
          <a:bodyPr lIns="91440"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" y="223631"/>
            <a:ext cx="8503920" cy="33220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040" y="4025503"/>
            <a:ext cx="850392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2C6523-EF14-4F0E-B398-DDF32F01F302}" type="slidenum">
              <a:rPr lang="en-US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7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chemeClr val="accent3"/>
            </a:gs>
            <a:gs pos="100000">
              <a:srgbClr val="AAB6B6">
                <a:alpha val="3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2743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Titelmasterformat durch Klicken bearbeiten</a:t>
            </a:r>
            <a:endParaRPr lang="en-US" dirty="0"/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0" y="4761900"/>
            <a:ext cx="9144000" cy="38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55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0040" y="877825"/>
            <a:ext cx="8503920" cy="371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550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ABB7B7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fld id="{2BA5C7A1-BCEE-4CD2-9C2D-1272337811B2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26" name="Picture 2" descr="D:\Work\Markus\CGL Logo\CGL_Logo-Text_300px.png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834" y="4761096"/>
            <a:ext cx="1701119" cy="38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Work\Markus\CGL Logo\CGL_ColorsBar.jpg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4426"/>
            <a:ext cx="9144000" cy="2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09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3395D2"/>
          </a:solidFill>
          <a:latin typeface="+mj-lt"/>
          <a:ea typeface="Open Sans" pitchFamily="34" charset="0"/>
          <a:cs typeface="Open Sans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Physically-Based Simulation</a:t>
            </a:r>
            <a:br>
              <a:rPr lang="en-US" dirty="0"/>
            </a:br>
            <a:r>
              <a:rPr lang="en-US" dirty="0"/>
              <a:t>Milestone: Position Based Fluids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" y="2683605"/>
            <a:ext cx="8503920" cy="995392"/>
          </a:xfrm>
        </p:spPr>
        <p:txBody>
          <a:bodyPr/>
          <a:lstStyle/>
          <a:p>
            <a:r>
              <a:rPr lang="en-US" dirty="0"/>
              <a:t>Group 17</a:t>
            </a:r>
          </a:p>
          <a:p>
            <a:r>
              <a:rPr lang="en-US" altLang="ko-KR" i="1" dirty="0" err="1"/>
              <a:t>Mengdi</a:t>
            </a:r>
            <a:r>
              <a:rPr lang="en-US" altLang="ko-KR" i="1" dirty="0"/>
              <a:t>, </a:t>
            </a:r>
            <a:r>
              <a:rPr lang="en-US" altLang="ko-KR" i="1" dirty="0" err="1"/>
              <a:t>Memedi</a:t>
            </a:r>
            <a:r>
              <a:rPr lang="en-US" altLang="ko-KR" i="1" dirty="0"/>
              <a:t>, Danieletto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DDC28-EF46-4BDC-831F-4B913566BF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E87D84-D34C-4A7E-A43A-A5C370545E4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0C098C-7F12-42B8-9CE0-D76824316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  <a:endParaRPr lang="en-GB" dirty="0"/>
          </a:p>
        </p:txBody>
      </p:sp>
      <p:pic>
        <p:nvPicPr>
          <p:cNvPr id="5" name="Sim-milestone">
            <a:hlinkClick r:id="" action="ppaction://media"/>
            <a:extLst>
              <a:ext uri="{FF2B5EF4-FFF2-40B4-BE49-F238E27FC236}">
                <a16:creationId xmlns:a16="http://schemas.microsoft.com/office/drawing/2014/main" id="{1B0E7636-5066-44D8-9928-00152A705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1713" y="1097838"/>
            <a:ext cx="5240574" cy="2947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18DB27-8E85-49DC-A5F9-E159792A014D}"/>
              </a:ext>
            </a:extLst>
          </p:cNvPr>
          <p:cNvSpPr txBox="1"/>
          <p:nvPr/>
        </p:nvSpPr>
        <p:spPr>
          <a:xfrm>
            <a:off x="3166197" y="4176215"/>
            <a:ext cx="402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+mn-lt"/>
              </a:rPr>
              <a:t>22K Particles – 25 fps</a:t>
            </a:r>
            <a:endParaRPr lang="en-GB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552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Loop</a:t>
            </a:r>
          </a:p>
          <a:p>
            <a:pPr lvl="1"/>
            <a:r>
              <a:rPr lang="en-US" dirty="0"/>
              <a:t>Working PBF-based</a:t>
            </a:r>
          </a:p>
          <a:p>
            <a:pPr lvl="1"/>
            <a:r>
              <a:rPr lang="en-US" dirty="0"/>
              <a:t>Parallelized (CPU)</a:t>
            </a:r>
          </a:p>
          <a:p>
            <a:pPr lvl="1"/>
            <a:r>
              <a:rPr lang="en-US" dirty="0"/>
              <a:t>Fast neighborhood search</a:t>
            </a:r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Instanced renderer on top of </a:t>
            </a:r>
            <a:r>
              <a:rPr lang="en-US" dirty="0" err="1"/>
              <a:t>libigl</a:t>
            </a:r>
            <a:r>
              <a:rPr lang="en-US" dirty="0"/>
              <a:t> renderer.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E87D84-D34C-4A7E-A43A-A5C370545E4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128422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Particles sometimes escape boundary -&gt; crash</a:t>
            </a:r>
          </a:p>
          <a:p>
            <a:r>
              <a:rPr lang="en-US" dirty="0"/>
              <a:t>Parameters do not seem correctly tuned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E87D84-D34C-4A7E-A43A-A5C370545E4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Issues</a:t>
            </a:r>
          </a:p>
        </p:txBody>
      </p:sp>
    </p:spTree>
    <p:extLst>
      <p:ext uri="{BB962C8B-B14F-4D97-AF65-F5344CB8AC3E}">
        <p14:creationId xmlns:p14="http://schemas.microsoft.com/office/powerpoint/2010/main" val="421450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E87D84-D34C-4A7E-A43A-A5C370545E4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Tasks</a:t>
            </a: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80745B86-1D9E-4CF9-9FA6-9BDDB080E4CB}"/>
              </a:ext>
            </a:extLst>
          </p:cNvPr>
          <p:cNvSpPr txBox="1">
            <a:spLocks/>
          </p:cNvSpPr>
          <p:nvPr/>
        </p:nvSpPr>
        <p:spPr bwMode="auto">
          <a:xfrm>
            <a:off x="320040" y="875496"/>
            <a:ext cx="8503920" cy="371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0">
                <a:solidFill>
                  <a:schemeClr val="tx1"/>
                </a:solidFill>
                <a:latin typeface="+mn-lt"/>
                <a:ea typeface="Open Sans" pitchFamily="34" charset="0"/>
                <a:cs typeface="Open Sans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+mn-lt"/>
                <a:ea typeface="Open Sans" pitchFamily="34" charset="0"/>
                <a:cs typeface="Open Sans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0">
                <a:solidFill>
                  <a:schemeClr val="tx1"/>
                </a:solidFill>
                <a:latin typeface="+mn-lt"/>
                <a:ea typeface="Open Sans" pitchFamily="34" charset="0"/>
                <a:cs typeface="Open Sans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0">
                <a:solidFill>
                  <a:schemeClr val="tx1"/>
                </a:solidFill>
                <a:latin typeface="+mn-lt"/>
                <a:ea typeface="Open Sans" pitchFamily="34" charset="0"/>
                <a:cs typeface="Open Sans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b="0">
                <a:solidFill>
                  <a:schemeClr val="tx1"/>
                </a:solidFill>
                <a:latin typeface="+mn-lt"/>
                <a:ea typeface="Open Sans" pitchFamily="34" charset="0"/>
                <a:cs typeface="Open Sans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Fix parameters</a:t>
            </a:r>
          </a:p>
          <a:p>
            <a:r>
              <a:rPr lang="en-US" dirty="0"/>
              <a:t>Fix boundary handling</a:t>
            </a:r>
          </a:p>
          <a:p>
            <a:r>
              <a:rPr lang="en-US" dirty="0"/>
              <a:t>Add interaction possibility (moving boundary)</a:t>
            </a:r>
          </a:p>
          <a:p>
            <a:r>
              <a:rPr lang="en-US" dirty="0"/>
              <a:t>Improve Rendering</a:t>
            </a:r>
          </a:p>
          <a:p>
            <a:r>
              <a:rPr lang="en-US" dirty="0"/>
              <a:t>Port to GPU</a:t>
            </a:r>
          </a:p>
        </p:txBody>
      </p:sp>
    </p:spTree>
    <p:extLst>
      <p:ext uri="{BB962C8B-B14F-4D97-AF65-F5344CB8AC3E}">
        <p14:creationId xmlns:p14="http://schemas.microsoft.com/office/powerpoint/2010/main" val="206972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E87D84-D34C-4A7E-A43A-A5C370545E4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344384" y="2380560"/>
            <a:ext cx="8455231" cy="285007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rgbClr val="566B73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736270" y="2565070"/>
            <a:ext cx="0" cy="8787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356998" y="3455719"/>
            <a:ext cx="75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Scenes</a:t>
            </a:r>
          </a:p>
          <a:p>
            <a:pPr algn="ctr"/>
            <a:r>
              <a:rPr lang="en-US" sz="1600" dirty="0">
                <a:latin typeface="+mn-lt"/>
              </a:rPr>
              <a:t>03/11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2056357" y="1588382"/>
            <a:ext cx="1979" cy="8673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1235327" y="971389"/>
            <a:ext cx="160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Constraint Solver</a:t>
            </a:r>
          </a:p>
          <a:p>
            <a:pPr algn="ctr"/>
            <a:r>
              <a:rPr lang="en-US" sz="1600" dirty="0">
                <a:latin typeface="+mn-lt"/>
              </a:rPr>
              <a:t>15/11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6272623" y="2571750"/>
            <a:ext cx="0" cy="8787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5094764" y="3460732"/>
            <a:ext cx="2281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Optimizations / GPU port</a:t>
            </a:r>
          </a:p>
          <a:p>
            <a:pPr algn="ctr"/>
            <a:r>
              <a:rPr lang="en-US" sz="1600" dirty="0">
                <a:latin typeface="+mn-lt"/>
              </a:rPr>
              <a:t>10/12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7441870" y="1588384"/>
            <a:ext cx="1979" cy="8673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6597632" y="977621"/>
            <a:ext cx="1688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Improved Shading</a:t>
            </a:r>
          </a:p>
          <a:p>
            <a:pPr algn="ctr"/>
            <a:r>
              <a:rPr lang="en-US" sz="1600" dirty="0">
                <a:latin typeface="+mn-lt"/>
              </a:rPr>
              <a:t>15/12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DFC547-2482-42FB-BFB6-80C666A4AD60}"/>
              </a:ext>
            </a:extLst>
          </p:cNvPr>
          <p:cNvCxnSpPr/>
          <p:nvPr/>
        </p:nvCxnSpPr>
        <p:spPr bwMode="auto">
          <a:xfrm>
            <a:off x="4570020" y="1588383"/>
            <a:ext cx="1979" cy="8673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EEB8C7-5E77-4ED1-BAF2-FDA467BE6060}"/>
              </a:ext>
            </a:extLst>
          </p:cNvPr>
          <p:cNvSpPr txBox="1"/>
          <p:nvPr/>
        </p:nvSpPr>
        <p:spPr>
          <a:xfrm>
            <a:off x="3794520" y="971390"/>
            <a:ext cx="1551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Simulation steps</a:t>
            </a:r>
          </a:p>
          <a:p>
            <a:pPr algn="ctr"/>
            <a:r>
              <a:rPr lang="en-US" sz="1600" dirty="0">
                <a:latin typeface="+mn-lt"/>
              </a:rPr>
              <a:t>24/11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5EB4DE-0FFF-48D8-80E2-25C584FDF3D9}"/>
              </a:ext>
            </a:extLst>
          </p:cNvPr>
          <p:cNvCxnSpPr/>
          <p:nvPr/>
        </p:nvCxnSpPr>
        <p:spPr bwMode="auto">
          <a:xfrm flipV="1">
            <a:off x="7441867" y="2608820"/>
            <a:ext cx="0" cy="8787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0262AD-EBD9-466E-97FF-0B9608E67110}"/>
              </a:ext>
            </a:extLst>
          </p:cNvPr>
          <p:cNvCxnSpPr/>
          <p:nvPr/>
        </p:nvCxnSpPr>
        <p:spPr bwMode="auto">
          <a:xfrm flipV="1">
            <a:off x="4570020" y="2608820"/>
            <a:ext cx="0" cy="8787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2A55937-587C-4CFE-9E8D-EEE93A8D9380}"/>
              </a:ext>
            </a:extLst>
          </p:cNvPr>
          <p:cNvSpPr/>
          <p:nvPr/>
        </p:nvSpPr>
        <p:spPr bwMode="auto">
          <a:xfrm>
            <a:off x="602674" y="1687484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836116-A795-41B2-83E8-F3231DD429DB}"/>
              </a:ext>
            </a:extLst>
          </p:cNvPr>
          <p:cNvSpPr/>
          <p:nvPr/>
        </p:nvSpPr>
        <p:spPr bwMode="auto">
          <a:xfrm>
            <a:off x="736268" y="1687483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6222B5-4B10-41E7-9766-F669BAC4B1F4}"/>
              </a:ext>
            </a:extLst>
          </p:cNvPr>
          <p:cNvSpPr/>
          <p:nvPr/>
        </p:nvSpPr>
        <p:spPr bwMode="auto">
          <a:xfrm>
            <a:off x="869862" y="1691964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1FDD0A-C0F9-48DC-B888-6709B6B1DA0F}"/>
              </a:ext>
            </a:extLst>
          </p:cNvPr>
          <p:cNvSpPr/>
          <p:nvPr/>
        </p:nvSpPr>
        <p:spPr bwMode="auto">
          <a:xfrm>
            <a:off x="1003456" y="1691964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EE8223-A6C6-4291-A51A-23345EA4A290}"/>
              </a:ext>
            </a:extLst>
          </p:cNvPr>
          <p:cNvSpPr/>
          <p:nvPr/>
        </p:nvSpPr>
        <p:spPr bwMode="auto">
          <a:xfrm>
            <a:off x="1137409" y="1687483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0DA114-6035-468D-8F08-226FFD7FF9FE}"/>
              </a:ext>
            </a:extLst>
          </p:cNvPr>
          <p:cNvSpPr/>
          <p:nvPr/>
        </p:nvSpPr>
        <p:spPr bwMode="auto">
          <a:xfrm>
            <a:off x="602674" y="1834804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063F46-F218-478E-BECD-B33680CD1DE0}"/>
              </a:ext>
            </a:extLst>
          </p:cNvPr>
          <p:cNvSpPr/>
          <p:nvPr/>
        </p:nvSpPr>
        <p:spPr bwMode="auto">
          <a:xfrm>
            <a:off x="736268" y="1834803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9F9702-93DF-4CED-A1AC-4528B376BFFC}"/>
              </a:ext>
            </a:extLst>
          </p:cNvPr>
          <p:cNvSpPr/>
          <p:nvPr/>
        </p:nvSpPr>
        <p:spPr bwMode="auto">
          <a:xfrm>
            <a:off x="869862" y="1839284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C8E328-E3F1-4DB5-8C9E-C5A35C05FCCC}"/>
              </a:ext>
            </a:extLst>
          </p:cNvPr>
          <p:cNvSpPr/>
          <p:nvPr/>
        </p:nvSpPr>
        <p:spPr bwMode="auto">
          <a:xfrm>
            <a:off x="1003456" y="1839284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3486E7E-FABC-401D-8ED9-118A7271E1F0}"/>
              </a:ext>
            </a:extLst>
          </p:cNvPr>
          <p:cNvSpPr/>
          <p:nvPr/>
        </p:nvSpPr>
        <p:spPr bwMode="auto">
          <a:xfrm>
            <a:off x="1137409" y="1834803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666EE6-6B97-4287-85EF-9D3DD686584E}"/>
              </a:ext>
            </a:extLst>
          </p:cNvPr>
          <p:cNvSpPr/>
          <p:nvPr/>
        </p:nvSpPr>
        <p:spPr bwMode="auto">
          <a:xfrm>
            <a:off x="602674" y="1986499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35093D4-5D5A-4B3E-81E6-CE284714048F}"/>
              </a:ext>
            </a:extLst>
          </p:cNvPr>
          <p:cNvSpPr/>
          <p:nvPr/>
        </p:nvSpPr>
        <p:spPr bwMode="auto">
          <a:xfrm>
            <a:off x="736268" y="1986498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C1FC44B-4E91-4F44-91AC-3BA19E8F3209}"/>
              </a:ext>
            </a:extLst>
          </p:cNvPr>
          <p:cNvSpPr/>
          <p:nvPr/>
        </p:nvSpPr>
        <p:spPr bwMode="auto">
          <a:xfrm>
            <a:off x="869862" y="1990979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632DC1D-6094-4136-8FCC-5DDC35F4F99B}"/>
              </a:ext>
            </a:extLst>
          </p:cNvPr>
          <p:cNvSpPr/>
          <p:nvPr/>
        </p:nvSpPr>
        <p:spPr bwMode="auto">
          <a:xfrm>
            <a:off x="1003456" y="1990979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0BD3373-79E5-4197-8B57-6656FB99ABAB}"/>
              </a:ext>
            </a:extLst>
          </p:cNvPr>
          <p:cNvSpPr/>
          <p:nvPr/>
        </p:nvSpPr>
        <p:spPr bwMode="auto">
          <a:xfrm>
            <a:off x="1137409" y="1986498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C0960D4-77DE-4FA4-9746-905BF91894D1}"/>
              </a:ext>
            </a:extLst>
          </p:cNvPr>
          <p:cNvSpPr/>
          <p:nvPr/>
        </p:nvSpPr>
        <p:spPr bwMode="auto">
          <a:xfrm>
            <a:off x="602673" y="2130491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8835752-2DEC-4D67-B87C-32D7228963D8}"/>
              </a:ext>
            </a:extLst>
          </p:cNvPr>
          <p:cNvSpPr/>
          <p:nvPr/>
        </p:nvSpPr>
        <p:spPr bwMode="auto">
          <a:xfrm>
            <a:off x="736267" y="2130490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0FD5048-9DDF-4D58-9EC6-8F9AAB83177E}"/>
              </a:ext>
            </a:extLst>
          </p:cNvPr>
          <p:cNvSpPr/>
          <p:nvPr/>
        </p:nvSpPr>
        <p:spPr bwMode="auto">
          <a:xfrm>
            <a:off x="869861" y="2134971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F79B0DF-2177-4AFB-9F0A-0F66EDBF1F58}"/>
              </a:ext>
            </a:extLst>
          </p:cNvPr>
          <p:cNvSpPr/>
          <p:nvPr/>
        </p:nvSpPr>
        <p:spPr bwMode="auto">
          <a:xfrm>
            <a:off x="1003455" y="2134971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D8E0EE4-376B-4601-A88F-012B9E1390D7}"/>
              </a:ext>
            </a:extLst>
          </p:cNvPr>
          <p:cNvSpPr/>
          <p:nvPr/>
        </p:nvSpPr>
        <p:spPr bwMode="auto">
          <a:xfrm>
            <a:off x="1137408" y="2130490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B71A253-A184-41E2-9276-754E9E34C46E}"/>
              </a:ext>
            </a:extLst>
          </p:cNvPr>
          <p:cNvSpPr/>
          <p:nvPr/>
        </p:nvSpPr>
        <p:spPr bwMode="auto">
          <a:xfrm>
            <a:off x="2871378" y="1844200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1147F15-A34A-4E21-BD97-F4E12D6D225D}"/>
              </a:ext>
            </a:extLst>
          </p:cNvPr>
          <p:cNvSpPr/>
          <p:nvPr/>
        </p:nvSpPr>
        <p:spPr bwMode="auto">
          <a:xfrm>
            <a:off x="3379076" y="1655762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AEF139F-3D3A-4158-8A57-935251EAC02E}"/>
              </a:ext>
            </a:extLst>
          </p:cNvPr>
          <p:cNvSpPr/>
          <p:nvPr/>
        </p:nvSpPr>
        <p:spPr bwMode="auto">
          <a:xfrm>
            <a:off x="3304318" y="1796397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B8427E9-2AF7-44F6-AD7C-3D7F2A00EE36}"/>
              </a:ext>
            </a:extLst>
          </p:cNvPr>
          <p:cNvSpPr/>
          <p:nvPr/>
        </p:nvSpPr>
        <p:spPr bwMode="auto">
          <a:xfrm>
            <a:off x="3364385" y="1915368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6AAC71C-A3BA-46B9-A8CB-2C895F275148}"/>
              </a:ext>
            </a:extLst>
          </p:cNvPr>
          <p:cNvSpPr/>
          <p:nvPr/>
        </p:nvSpPr>
        <p:spPr bwMode="auto">
          <a:xfrm>
            <a:off x="3495606" y="1786198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4D7AC50-2887-4063-8AEC-37FC635A2E7D}"/>
              </a:ext>
            </a:extLst>
          </p:cNvPr>
          <p:cNvSpPr/>
          <p:nvPr/>
        </p:nvSpPr>
        <p:spPr bwMode="auto">
          <a:xfrm>
            <a:off x="2946440" y="2071308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9021D9-F1D5-434D-AE8B-E7A58FE3893C}"/>
              </a:ext>
            </a:extLst>
          </p:cNvPr>
          <p:cNvSpPr/>
          <p:nvPr/>
        </p:nvSpPr>
        <p:spPr bwMode="auto">
          <a:xfrm>
            <a:off x="3245177" y="2151932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54F55B7-B05F-4679-8590-DA19365D707C}"/>
              </a:ext>
            </a:extLst>
          </p:cNvPr>
          <p:cNvSpPr/>
          <p:nvPr/>
        </p:nvSpPr>
        <p:spPr bwMode="auto">
          <a:xfrm>
            <a:off x="3140294" y="1919272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618E214-428D-42BD-BC6F-DFBF528A8BEC}"/>
              </a:ext>
            </a:extLst>
          </p:cNvPr>
          <p:cNvSpPr/>
          <p:nvPr/>
        </p:nvSpPr>
        <p:spPr bwMode="auto">
          <a:xfrm>
            <a:off x="3383524" y="2150785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9DE82A1-0A3E-41DF-A6BE-1BD6D158258F}"/>
              </a:ext>
            </a:extLst>
          </p:cNvPr>
          <p:cNvSpPr/>
          <p:nvPr/>
        </p:nvSpPr>
        <p:spPr bwMode="auto">
          <a:xfrm>
            <a:off x="3255359" y="2020778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27F4548-A6F1-45A8-90C7-1E3DA73A735E}"/>
              </a:ext>
            </a:extLst>
          </p:cNvPr>
          <p:cNvSpPr/>
          <p:nvPr/>
        </p:nvSpPr>
        <p:spPr bwMode="auto">
          <a:xfrm>
            <a:off x="2964345" y="2249300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0594FAF-4316-48FB-90CE-43F8B2BC9D57}"/>
              </a:ext>
            </a:extLst>
          </p:cNvPr>
          <p:cNvSpPr/>
          <p:nvPr/>
        </p:nvSpPr>
        <p:spPr bwMode="auto">
          <a:xfrm>
            <a:off x="3104398" y="2114062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177CCFE-11F6-4C3E-A8BC-42ED229B90D8}"/>
              </a:ext>
            </a:extLst>
          </p:cNvPr>
          <p:cNvSpPr/>
          <p:nvPr/>
        </p:nvSpPr>
        <p:spPr bwMode="auto">
          <a:xfrm>
            <a:off x="3534772" y="2184937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6C02717-0B01-441F-9C72-A542E575C977}"/>
              </a:ext>
            </a:extLst>
          </p:cNvPr>
          <p:cNvSpPr/>
          <p:nvPr/>
        </p:nvSpPr>
        <p:spPr bwMode="auto">
          <a:xfrm>
            <a:off x="3709271" y="2115879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D281741-16DF-40CD-9E45-7954A88FA3C9}"/>
              </a:ext>
            </a:extLst>
          </p:cNvPr>
          <p:cNvSpPr/>
          <p:nvPr/>
        </p:nvSpPr>
        <p:spPr bwMode="auto">
          <a:xfrm>
            <a:off x="3495606" y="2070475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C1FCDAA-4DB4-4C15-B46E-399663E0D659}"/>
              </a:ext>
            </a:extLst>
          </p:cNvPr>
          <p:cNvSpPr/>
          <p:nvPr/>
        </p:nvSpPr>
        <p:spPr bwMode="auto">
          <a:xfrm>
            <a:off x="3144571" y="2263858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49C5C67-ED30-42AA-BCF8-FF309E088BE7}"/>
              </a:ext>
            </a:extLst>
          </p:cNvPr>
          <p:cNvSpPr/>
          <p:nvPr/>
        </p:nvSpPr>
        <p:spPr bwMode="auto">
          <a:xfrm>
            <a:off x="3298889" y="2285181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07DEDCD-5EAE-458C-AC22-60573551A2D9}"/>
              </a:ext>
            </a:extLst>
          </p:cNvPr>
          <p:cNvSpPr/>
          <p:nvPr/>
        </p:nvSpPr>
        <p:spPr bwMode="auto">
          <a:xfrm>
            <a:off x="3432483" y="2305411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929FCC7-B185-4041-A151-612C7395F6FF}"/>
              </a:ext>
            </a:extLst>
          </p:cNvPr>
          <p:cNvSpPr/>
          <p:nvPr/>
        </p:nvSpPr>
        <p:spPr bwMode="auto">
          <a:xfrm>
            <a:off x="3662195" y="2265675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7285C88-CF63-4122-B1EA-F3D1CA25BF95}"/>
              </a:ext>
            </a:extLst>
          </p:cNvPr>
          <p:cNvSpPr/>
          <p:nvPr/>
        </p:nvSpPr>
        <p:spPr bwMode="auto">
          <a:xfrm>
            <a:off x="3873326" y="2130490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3FDB529-2A41-4EBC-9487-0208837C25F4}"/>
              </a:ext>
            </a:extLst>
          </p:cNvPr>
          <p:cNvSpPr/>
          <p:nvPr/>
        </p:nvSpPr>
        <p:spPr bwMode="auto">
          <a:xfrm>
            <a:off x="5815347" y="2254952"/>
            <a:ext cx="97918" cy="1122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48F2BDA-3DD6-45F9-9027-DCD4B71C6FED}"/>
              </a:ext>
            </a:extLst>
          </p:cNvPr>
          <p:cNvSpPr/>
          <p:nvPr/>
        </p:nvSpPr>
        <p:spPr bwMode="auto">
          <a:xfrm>
            <a:off x="6645951" y="2224598"/>
            <a:ext cx="97918" cy="1122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21763B7-94BB-4BEC-8B32-E178C258B869}"/>
              </a:ext>
            </a:extLst>
          </p:cNvPr>
          <p:cNvSpPr/>
          <p:nvPr/>
        </p:nvSpPr>
        <p:spPr bwMode="auto">
          <a:xfrm>
            <a:off x="6830675" y="1842308"/>
            <a:ext cx="97918" cy="112221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DB7DCE1-1187-425E-8768-C5AA6F65ABC5}"/>
              </a:ext>
            </a:extLst>
          </p:cNvPr>
          <p:cNvSpPr/>
          <p:nvPr/>
        </p:nvSpPr>
        <p:spPr bwMode="auto">
          <a:xfrm>
            <a:off x="6561316" y="1819421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147C1E6-8352-4217-869E-EA75A0F6BE72}"/>
              </a:ext>
            </a:extLst>
          </p:cNvPr>
          <p:cNvSpPr/>
          <p:nvPr/>
        </p:nvSpPr>
        <p:spPr bwMode="auto">
          <a:xfrm>
            <a:off x="6667845" y="1857228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409E54F-DF0A-41A6-9B1A-A21CB6A34E78}"/>
              </a:ext>
            </a:extLst>
          </p:cNvPr>
          <p:cNvSpPr/>
          <p:nvPr/>
        </p:nvSpPr>
        <p:spPr bwMode="auto">
          <a:xfrm>
            <a:off x="6738793" y="1748074"/>
            <a:ext cx="97918" cy="112221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7C48F2-6CEF-44F7-BCB1-FDF5B9142897}"/>
              </a:ext>
            </a:extLst>
          </p:cNvPr>
          <p:cNvSpPr/>
          <p:nvPr/>
        </p:nvSpPr>
        <p:spPr bwMode="auto">
          <a:xfrm>
            <a:off x="5984754" y="2265674"/>
            <a:ext cx="97918" cy="1122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B7AFC70-4228-4D71-AE45-6CCB1E893F14}"/>
              </a:ext>
            </a:extLst>
          </p:cNvPr>
          <p:cNvSpPr/>
          <p:nvPr/>
        </p:nvSpPr>
        <p:spPr bwMode="auto">
          <a:xfrm>
            <a:off x="6240934" y="2104500"/>
            <a:ext cx="97918" cy="112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9D9ACAE-36D7-4EEB-BD5C-00B34E2EB6B0}"/>
              </a:ext>
            </a:extLst>
          </p:cNvPr>
          <p:cNvSpPr/>
          <p:nvPr/>
        </p:nvSpPr>
        <p:spPr bwMode="auto">
          <a:xfrm>
            <a:off x="6453575" y="1900722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793D4AE-BCE2-4187-B5A8-FB6CBBDB7A9F}"/>
              </a:ext>
            </a:extLst>
          </p:cNvPr>
          <p:cNvSpPr/>
          <p:nvPr/>
        </p:nvSpPr>
        <p:spPr bwMode="auto">
          <a:xfrm>
            <a:off x="6561316" y="1962735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5F64E9AD-3ED4-4A08-92A8-914645B1B585}"/>
              </a:ext>
            </a:extLst>
          </p:cNvPr>
          <p:cNvSpPr/>
          <p:nvPr/>
        </p:nvSpPr>
        <p:spPr bwMode="auto">
          <a:xfrm>
            <a:off x="5977623" y="2109950"/>
            <a:ext cx="97918" cy="112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D932428-DFAD-4D8C-A68C-15B1C92875AD}"/>
              </a:ext>
            </a:extLst>
          </p:cNvPr>
          <p:cNvSpPr/>
          <p:nvPr/>
        </p:nvSpPr>
        <p:spPr bwMode="auto">
          <a:xfrm>
            <a:off x="6111217" y="2109949"/>
            <a:ext cx="97918" cy="112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29600B3-86BF-4E79-AB6F-4C4DD404DB86}"/>
              </a:ext>
            </a:extLst>
          </p:cNvPr>
          <p:cNvSpPr/>
          <p:nvPr/>
        </p:nvSpPr>
        <p:spPr bwMode="auto">
          <a:xfrm>
            <a:off x="6356869" y="1993161"/>
            <a:ext cx="97918" cy="112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932EB9A-7481-407D-8B85-5FBDFB326D8D}"/>
              </a:ext>
            </a:extLst>
          </p:cNvPr>
          <p:cNvSpPr/>
          <p:nvPr/>
        </p:nvSpPr>
        <p:spPr bwMode="auto">
          <a:xfrm>
            <a:off x="6378405" y="2114430"/>
            <a:ext cx="97918" cy="112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7BD3DF0-9859-4DB4-ADA6-3E7BE8B7FA4A}"/>
              </a:ext>
            </a:extLst>
          </p:cNvPr>
          <p:cNvSpPr/>
          <p:nvPr/>
        </p:nvSpPr>
        <p:spPr bwMode="auto">
          <a:xfrm>
            <a:off x="6512358" y="2109949"/>
            <a:ext cx="97918" cy="112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B380058D-3810-431F-B232-CC606D3EF638}"/>
              </a:ext>
            </a:extLst>
          </p:cNvPr>
          <p:cNvSpPr/>
          <p:nvPr/>
        </p:nvSpPr>
        <p:spPr bwMode="auto">
          <a:xfrm>
            <a:off x="6809217" y="2285836"/>
            <a:ext cx="97918" cy="1122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950A2F1-C021-4A20-8EC4-31A9724ED606}"/>
              </a:ext>
            </a:extLst>
          </p:cNvPr>
          <p:cNvSpPr/>
          <p:nvPr/>
        </p:nvSpPr>
        <p:spPr bwMode="auto">
          <a:xfrm>
            <a:off x="6111216" y="2253941"/>
            <a:ext cx="97918" cy="1122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9AD9B73-2DA0-4401-B90D-0E6382B6303A}"/>
              </a:ext>
            </a:extLst>
          </p:cNvPr>
          <p:cNvSpPr/>
          <p:nvPr/>
        </p:nvSpPr>
        <p:spPr bwMode="auto">
          <a:xfrm>
            <a:off x="6244810" y="2258422"/>
            <a:ext cx="97918" cy="1122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120EDA4-9836-4533-B08A-DA55E183A787}"/>
              </a:ext>
            </a:extLst>
          </p:cNvPr>
          <p:cNvSpPr/>
          <p:nvPr/>
        </p:nvSpPr>
        <p:spPr bwMode="auto">
          <a:xfrm>
            <a:off x="6378404" y="2258422"/>
            <a:ext cx="97918" cy="1122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C71104A-AE26-4386-9BED-3D1C61FB0D2B}"/>
              </a:ext>
            </a:extLst>
          </p:cNvPr>
          <p:cNvSpPr/>
          <p:nvPr/>
        </p:nvSpPr>
        <p:spPr bwMode="auto">
          <a:xfrm>
            <a:off x="6512357" y="2253941"/>
            <a:ext cx="97918" cy="1122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D26A2F2-E8AE-4A56-917A-A3EA2CAD42A2}"/>
              </a:ext>
            </a:extLst>
          </p:cNvPr>
          <p:cNvSpPr/>
          <p:nvPr/>
        </p:nvSpPr>
        <p:spPr bwMode="auto">
          <a:xfrm>
            <a:off x="6463398" y="2024045"/>
            <a:ext cx="97918" cy="112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H" dirty="0">
              <a:solidFill>
                <a:srgbClr val="566B73"/>
              </a:solidFill>
            </a:endParaRPr>
          </a:p>
        </p:txBody>
      </p:sp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2B918042-0324-4F9E-8EC9-E73386A50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765" y="3655069"/>
            <a:ext cx="531884" cy="531884"/>
          </a:xfrm>
          <a:prstGeom prst="rect">
            <a:avLst/>
          </a:prstGeom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BD1C4976-3016-4741-9B27-89A5747A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6321" y="953697"/>
            <a:ext cx="531884" cy="531884"/>
          </a:xfrm>
          <a:prstGeom prst="rect">
            <a:avLst/>
          </a:prstGeom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F55E1E25-329B-4008-B884-BDAE3061F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4773" y="1185152"/>
            <a:ext cx="531884" cy="5318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6C4C67-CD8F-4D8F-A6B5-72FB9E5C1457}"/>
              </a:ext>
            </a:extLst>
          </p:cNvPr>
          <p:cNvSpPr txBox="1"/>
          <p:nvPr/>
        </p:nvSpPr>
        <p:spPr>
          <a:xfrm>
            <a:off x="967779" y="3538705"/>
            <a:ext cx="1153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>
                <a:latin typeface="+mn-lt"/>
              </a:rPr>
              <a:t>(     )</a:t>
            </a:r>
            <a:endParaRPr lang="en-GB" sz="40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9675311"/>
      </p:ext>
    </p:extLst>
  </p:cSld>
  <p:clrMapOvr>
    <a:masterClrMapping/>
  </p:clrMapOvr>
</p:sld>
</file>

<file path=ppt/theme/theme1.xml><?xml version="1.0" encoding="utf-8"?>
<a:theme xmlns:a="http://schemas.openxmlformats.org/drawingml/2006/main" name="cgl_slideset">
  <a:themeElements>
    <a:clrScheme name="NewSlidese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>
          <a:noFill/>
        </a:ln>
        <a:effectLst/>
      </a:spPr>
      <a:bodyPr wrap="none" anchor="ctr"/>
      <a:lstStyle>
        <a:defPPr>
          <a:defRPr>
            <a:solidFill>
              <a:srgbClr val="566B73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ETH Light" pitchFamily="2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NewSlidese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Slidese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Office PowerPoint</Application>
  <PresentationFormat>Bildschirmpräsentation (16:9)</PresentationFormat>
  <Paragraphs>41</Paragraphs>
  <Slides>6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ETH Light</vt:lpstr>
      <vt:lpstr>Open Sans</vt:lpstr>
      <vt:lpstr>Calibri</vt:lpstr>
      <vt:lpstr>cgl_slideset</vt:lpstr>
      <vt:lpstr>Physically-Based Simulation Milestone: Position Based Fluids</vt:lpstr>
      <vt:lpstr>Demo</vt:lpstr>
      <vt:lpstr>Current State</vt:lpstr>
      <vt:lpstr>Current Issues</vt:lpstr>
      <vt:lpstr>Remaining Tasks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Physically-Based Simulation Project Plan: Position Based Fluids</dc:title>
  <dc:creator>Gianluca Danieletto</dc:creator>
  <cp:lastModifiedBy>Mengdi Wang</cp:lastModifiedBy>
  <cp:revision>25</cp:revision>
  <dcterms:created xsi:type="dcterms:W3CDTF">2020-10-26T08:57:50Z</dcterms:created>
  <dcterms:modified xsi:type="dcterms:W3CDTF">2020-12-10T22:47:19Z</dcterms:modified>
</cp:coreProperties>
</file>